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D18A1D-12D6-4BC7-B804-B4F09A39A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B11EC57-65BA-4714-BEC4-ED83104FC5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EED8C4-6008-4275-8D97-F9AFA8FB1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5158B-A53F-4B92-8859-9201A353FEF4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B7DA71D-8F60-4833-8D31-D30C1E3F0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84D10F-DA6A-4800-A5AD-DF23AB634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E965F-65DC-4DDC-A42D-774E4B6765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3692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A59071-72D1-466E-919E-A250E1376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45A05E1-12B4-49A3-AA21-90E6E85486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523E1B1-4075-48F8-8942-AD601CE4C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5158B-A53F-4B92-8859-9201A353FEF4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2918781-1F1C-4D59-A631-718A1A355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88A845C-6193-46F1-918A-B8520A022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E965F-65DC-4DDC-A42D-774E4B6765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0680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2040368-2178-4559-9891-7E66070334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A413BE3-5016-4A80-8741-73062E8153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383533-D0EA-4B8C-A6F6-DD9939657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5158B-A53F-4B92-8859-9201A353FEF4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FBB23C9-2A0C-41F1-878F-A2E70394D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AEB096-F30B-452F-9260-9F0E13824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E965F-65DC-4DDC-A42D-774E4B6765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99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D7E22-C155-4C33-A83D-234805D54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5FF837-5C17-4EB7-B2FD-232AEF1C8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A3DBFDA-9B17-4CE7-BA42-BA070255E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5158B-A53F-4B92-8859-9201A353FEF4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538CED0-5522-488C-B552-98F4A1044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2E68A87-E19F-4B5D-93E3-600722323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E965F-65DC-4DDC-A42D-774E4B6765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8101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F02D2A-674E-4AE2-AE0C-EBB99F83F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9A02E01-DD3A-4C84-B156-CD8C9D07B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310D10-77B0-4595-BC8D-F461EF3D1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5158B-A53F-4B92-8859-9201A353FEF4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EB9122F-A379-4050-A866-04E980464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E95838-F1C8-42B9-9114-EF14B1A79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E965F-65DC-4DDC-A42D-774E4B6765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3535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7807F2-52DE-4305-937B-ABE4C90E7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64286B-A4CB-4FF8-85BC-B0FA065A8E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AFCA938-7CB2-4AB3-BE61-5437F2D32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ADDE4A3-3302-4420-8A2F-0A51184F0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5158B-A53F-4B92-8859-9201A353FEF4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A8B0EE1-BD3D-447C-B027-82BCB51BE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3BF4FB0-E28A-41E9-81D8-81D2DAD61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E965F-65DC-4DDC-A42D-774E4B6765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5546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5CCC2F-EE74-4A8E-9A3A-93FF5E62C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03AF63B-E11E-4D85-9D9C-6625DA221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405491A-7CCA-4AA4-A461-88E2BE4AAD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AC82E40-B21D-4268-A25D-A8DFF11BF2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FBA5DF3-60D1-453B-A800-404E6D2671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E8ED0C4-B46E-45CF-BA85-D4537ED84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5158B-A53F-4B92-8859-9201A353FEF4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2B807E6-6161-43A1-A213-A169063B0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FCD9D44-7497-4BEF-9770-A67685CA3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E965F-65DC-4DDC-A42D-774E4B6765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5746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6CFDF3-C9D3-42B6-B75D-86E22DDE8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68F3C61-05D5-434A-B548-6FFBD3094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5158B-A53F-4B92-8859-9201A353FEF4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B3FEB62-9360-47D3-B9CB-185D337BF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82598AB-DC12-4670-A0DF-25747A20B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E965F-65DC-4DDC-A42D-774E4B6765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1948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C8093D9-A8A9-4BD2-BDDC-9F9222BE2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5158B-A53F-4B92-8859-9201A353FEF4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D0F264F-E670-4A82-8CEF-5ACF3716D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BAB5DEC-53B4-42A6-8A21-11C042CF1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E965F-65DC-4DDC-A42D-774E4B6765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3639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F2BC55-18CC-452E-8AEE-29C26D53D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3FE9FC-74CE-411C-A7E8-E585FE4F9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601364F-CA9F-4C17-A17B-DB0E40EE89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E4C8D34-20B5-42F5-A448-E3D14FDEB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5158B-A53F-4B92-8859-9201A353FEF4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026EC0F-98A6-4744-9FF6-654858174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DDA8B2A-B1A8-4437-B52C-A9C146E23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E965F-65DC-4DDC-A42D-774E4B6765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0389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DA4FFD-4561-4E7C-A028-44558CE22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E6D1E03-EB25-466C-B38E-E327C0DD44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9771286-54AE-4993-BD39-F35B14C7F9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20C51D0-3E23-47C4-815B-0DF02118C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5158B-A53F-4B92-8859-9201A353FEF4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EC2D403-6CE9-45AF-ADA3-792BDC1B6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C4DDA08-F65F-46B6-9DB4-D0A745C02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E965F-65DC-4DDC-A42D-774E4B6765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0754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F30757-DDC8-4F8B-9F5E-DF163DF57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91187BA-A104-4DE0-84F5-5BDC9D1A6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EE0AA8-CAD2-4668-B872-A98DB46B17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5158B-A53F-4B92-8859-9201A353FEF4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39A0DA0-CA32-45E6-958B-7549A9480E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3D6A35A-48E2-4D33-990C-206841A43A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E965F-65DC-4DDC-A42D-774E4B67655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7064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C894F3-E14A-4C81-BF8C-FDEC1ADF90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r="5333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BF1F85-1907-44AC-ACA4-79B8D1B4E5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FFFFFF"/>
                </a:solidFill>
              </a:rPr>
              <a:t>Сигма презентация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E78AB12-C340-4383-8B0C-B1AF1B3CB4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ru-RU">
              <a:solidFill>
                <a:srgbClr val="FFFFFF"/>
              </a:solidFill>
            </a:endParaRPr>
          </a:p>
        </p:txBody>
      </p:sp>
      <p:pic>
        <p:nvPicPr>
          <p:cNvPr id="10" name="videoplayback">
            <a:hlinkClick r:id="" action="ppaction://media"/>
            <a:extLst>
              <a:ext uri="{FF2B5EF4-FFF2-40B4-BE49-F238E27FC236}">
                <a16:creationId xmlns:a16="http://schemas.microsoft.com/office/drawing/2014/main" id="{B12ED495-35EE-47E8-BD5F-9208A91B16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914410" y="5127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897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6" showWhenStopped="0">
                <p:cTn id="1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820EB51-C51D-462A-B40A-F998F13C0D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21" r="23443" b="882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77093B-F5DA-48A5-B24B-8ABEF14ED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Сигма фраза №1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F3A749-DC14-4439-8FA3-847D04BC1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ru-RU" sz="1700" dirty="0">
                <a:solidFill>
                  <a:schemeClr val="bg1"/>
                </a:solidFill>
              </a:rPr>
              <a:t>Упал – вставай</a:t>
            </a:r>
          </a:p>
          <a:p>
            <a:r>
              <a:rPr lang="ru-RU" sz="1700" dirty="0">
                <a:solidFill>
                  <a:schemeClr val="bg1"/>
                </a:solidFill>
              </a:rPr>
              <a:t>Встал – </a:t>
            </a:r>
            <a:r>
              <a:rPr lang="ru-RU" sz="1700" dirty="0" err="1">
                <a:solidFill>
                  <a:schemeClr val="bg1"/>
                </a:solidFill>
              </a:rPr>
              <a:t>упай</a:t>
            </a:r>
            <a:endParaRPr lang="ru-RU" sz="1700" dirty="0">
              <a:solidFill>
                <a:schemeClr val="bg1"/>
              </a:solidFill>
            </a:endParaRPr>
          </a:p>
          <a:p>
            <a:r>
              <a:rPr lang="ru-RU" sz="1700" dirty="0" err="1">
                <a:solidFill>
                  <a:schemeClr val="bg1"/>
                </a:solidFill>
              </a:rPr>
              <a:t>Упай</a:t>
            </a:r>
            <a:r>
              <a:rPr lang="ru-RU" sz="1700" dirty="0">
                <a:solidFill>
                  <a:schemeClr val="bg1"/>
                </a:solidFill>
              </a:rPr>
              <a:t> – </a:t>
            </a:r>
            <a:r>
              <a:rPr lang="ru-RU" sz="1700" dirty="0" err="1">
                <a:solidFill>
                  <a:schemeClr val="bg1"/>
                </a:solidFill>
              </a:rPr>
              <a:t>чокопай</a:t>
            </a:r>
            <a:endParaRPr lang="ru-RU" sz="1700" dirty="0">
              <a:solidFill>
                <a:schemeClr val="bg1"/>
              </a:solidFill>
            </a:endParaRPr>
          </a:p>
          <a:p>
            <a:r>
              <a:rPr lang="ru-RU" sz="1700" dirty="0">
                <a:solidFill>
                  <a:schemeClr val="bg1"/>
                </a:solidFill>
              </a:rPr>
              <a:t>Не суди – не гуди</a:t>
            </a:r>
          </a:p>
          <a:p>
            <a:r>
              <a:rPr lang="ru-RU" sz="1700" dirty="0">
                <a:solidFill>
                  <a:schemeClr val="bg1"/>
                </a:solidFill>
              </a:rPr>
              <a:t>Не </a:t>
            </a:r>
            <a:r>
              <a:rPr lang="ru-RU" sz="1700" dirty="0" err="1">
                <a:solidFill>
                  <a:schemeClr val="bg1"/>
                </a:solidFill>
              </a:rPr>
              <a:t>будай</a:t>
            </a:r>
            <a:r>
              <a:rPr lang="ru-RU" sz="1700" dirty="0">
                <a:solidFill>
                  <a:schemeClr val="bg1"/>
                </a:solidFill>
              </a:rPr>
              <a:t> – </a:t>
            </a:r>
            <a:r>
              <a:rPr lang="ru-RU" sz="1700" dirty="0" err="1">
                <a:solidFill>
                  <a:schemeClr val="bg1"/>
                </a:solidFill>
              </a:rPr>
              <a:t>вада</a:t>
            </a:r>
            <a:r>
              <a:rPr lang="ru-RU" sz="1700" dirty="0">
                <a:solidFill>
                  <a:schemeClr val="bg1"/>
                </a:solidFill>
              </a:rPr>
              <a:t> </a:t>
            </a:r>
            <a:r>
              <a:rPr lang="ru-RU" sz="1700" dirty="0" err="1">
                <a:solidFill>
                  <a:schemeClr val="bg1"/>
                </a:solidFill>
              </a:rPr>
              <a:t>дабуди</a:t>
            </a:r>
            <a:r>
              <a:rPr lang="ru-RU" sz="1700" dirty="0">
                <a:solidFill>
                  <a:schemeClr val="bg1"/>
                </a:solidFill>
              </a:rPr>
              <a:t> </a:t>
            </a:r>
            <a:r>
              <a:rPr lang="ru-RU" sz="1700" dirty="0" err="1">
                <a:solidFill>
                  <a:schemeClr val="bg1"/>
                </a:solidFill>
              </a:rPr>
              <a:t>дабудай</a:t>
            </a:r>
            <a:endParaRPr lang="ru-RU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1165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Изображение выглядит как человек, на открытом воздухе, небо, одежда&#10;&#10;Автоматически созданное описание">
            <a:extLst>
              <a:ext uri="{FF2B5EF4-FFF2-40B4-BE49-F238E27FC236}">
                <a16:creationId xmlns:a16="http://schemas.microsoft.com/office/drawing/2014/main" id="{FB4E9616-C233-4369-8999-D87FA8161D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5" r="44112" b="6234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77093B-F5DA-48A5-B24B-8ABEF14ED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Сигма фраза №2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F3A749-DC14-4439-8FA3-847D04BC1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ru-RU" sz="1700" dirty="0">
                <a:solidFill>
                  <a:schemeClr val="bg1"/>
                </a:solidFill>
              </a:rPr>
              <a:t>Если тебе плюют в спину – то ты идешь впереди.</a:t>
            </a:r>
          </a:p>
          <a:p>
            <a:r>
              <a:rPr lang="ru-RU" sz="1700" dirty="0">
                <a:solidFill>
                  <a:schemeClr val="bg1"/>
                </a:solidFill>
              </a:rPr>
              <a:t>Если тебе плюют в лицо – то ты идешь задом наперёд </a:t>
            </a:r>
          </a:p>
        </p:txBody>
      </p:sp>
    </p:spTree>
    <p:extLst>
      <p:ext uri="{BB962C8B-B14F-4D97-AF65-F5344CB8AC3E}">
        <p14:creationId xmlns:p14="http://schemas.microsoft.com/office/powerpoint/2010/main" val="64603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5CC5BDC-6F97-4183-BF02-6D8F1689E7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38" r="8476" b="9090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77093B-F5DA-48A5-B24B-8ABEF14ED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868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Сигма фраза №3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F3A749-DC14-4439-8FA3-847D04BC1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868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ru-RU" sz="1700" dirty="0">
                <a:solidFill>
                  <a:schemeClr val="bg1"/>
                </a:solidFill>
              </a:rPr>
              <a:t>Работа не ВОЛК, работа - это Work, а </a:t>
            </a:r>
            <a:r>
              <a:rPr lang="ru-RU" sz="1700" dirty="0" err="1">
                <a:solidFill>
                  <a:schemeClr val="bg1"/>
                </a:solidFill>
              </a:rPr>
              <a:t>walk</a:t>
            </a:r>
            <a:r>
              <a:rPr lang="ru-RU" sz="1700" dirty="0">
                <a:solidFill>
                  <a:schemeClr val="bg1"/>
                </a:solidFill>
              </a:rPr>
              <a:t> – это ходить?</a:t>
            </a:r>
          </a:p>
        </p:txBody>
      </p:sp>
    </p:spTree>
    <p:extLst>
      <p:ext uri="{BB962C8B-B14F-4D97-AF65-F5344CB8AC3E}">
        <p14:creationId xmlns:p14="http://schemas.microsoft.com/office/powerpoint/2010/main" val="374594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79C31ED-1525-4CF1-9769-B50D70771E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86" r="9090" b="29808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9" name="Rectangle 2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77093B-F5DA-48A5-B24B-8ABEF14ED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Сигма фраза №4</a:t>
            </a:r>
          </a:p>
        </p:txBody>
      </p:sp>
      <p:sp>
        <p:nvSpPr>
          <p:cNvPr id="30" name="Rectangle 2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F3A749-DC14-4439-8FA3-847D04BC1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ru-RU" sz="1700" dirty="0">
                <a:solidFill>
                  <a:schemeClr val="bg1"/>
                </a:solidFill>
              </a:rPr>
              <a:t>Запомните а то </a:t>
            </a:r>
            <a:r>
              <a:rPr lang="ru-RU" sz="1700" dirty="0" err="1">
                <a:solidFill>
                  <a:schemeClr val="bg1"/>
                </a:solidFill>
              </a:rPr>
              <a:t>забудите</a:t>
            </a:r>
            <a:r>
              <a:rPr lang="ru-RU" sz="1700" dirty="0">
                <a:solidFill>
                  <a:schemeClr val="bg1"/>
                </a:solidFill>
              </a:rPr>
              <a:t> – работа в коллективе научила меня многому если твой коллега </a:t>
            </a:r>
            <a:r>
              <a:rPr lang="ru-RU" sz="1700" dirty="0" err="1">
                <a:solidFill>
                  <a:schemeClr val="bg1"/>
                </a:solidFill>
              </a:rPr>
              <a:t>душнила</a:t>
            </a:r>
            <a:r>
              <a:rPr lang="ru-RU" sz="1700" dirty="0">
                <a:solidFill>
                  <a:schemeClr val="bg1"/>
                </a:solidFill>
              </a:rPr>
              <a:t> - то ему пора в душ</a:t>
            </a:r>
          </a:p>
        </p:txBody>
      </p:sp>
    </p:spTree>
    <p:extLst>
      <p:ext uri="{BB962C8B-B14F-4D97-AF65-F5344CB8AC3E}">
        <p14:creationId xmlns:p14="http://schemas.microsoft.com/office/powerpoint/2010/main" val="74277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ECA7E72B-DDD8-455A-A8E0-05001BAABE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 l="10667" r="-1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77093B-F5DA-48A5-B24B-8ABEF14ED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6000" dirty="0">
                <a:solidFill>
                  <a:srgbClr val="FFFFFF"/>
                </a:solidFill>
              </a:rPr>
              <a:t>ХАХАХАХА</a:t>
            </a:r>
            <a:br>
              <a:rPr lang="ru-RU" sz="6000" dirty="0">
                <a:solidFill>
                  <a:srgbClr val="FFFFFF"/>
                </a:solidFill>
              </a:rPr>
            </a:br>
            <a:r>
              <a:rPr lang="ru-RU" sz="6000" dirty="0">
                <a:solidFill>
                  <a:srgbClr val="FFFFFF"/>
                </a:solidFill>
              </a:rPr>
              <a:t>ПКС-420</a:t>
            </a:r>
            <a:endParaRPr lang="en-US"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944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BA87CE-19A6-4E15-BCB1-E42261D59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я очень крутой сигма😈">
            <a:hlinkClick r:id="" action="ppaction://media"/>
            <a:extLst>
              <a:ext uri="{FF2B5EF4-FFF2-40B4-BE49-F238E27FC236}">
                <a16:creationId xmlns:a16="http://schemas.microsoft.com/office/drawing/2014/main" id="{D1522D12-0B68-401B-A1BC-B4EAA3CDC33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284015" cy="690960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BBA12E-A71A-4E5B-BC17-7FEA3B6D10C6}"/>
              </a:ext>
            </a:extLst>
          </p:cNvPr>
          <p:cNvSpPr txBox="1"/>
          <p:nvPr/>
        </p:nvSpPr>
        <p:spPr>
          <a:xfrm>
            <a:off x="2464401" y="2432650"/>
            <a:ext cx="7355211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</a:rPr>
              <a:t>Хочешь также? </a:t>
            </a:r>
          </a:p>
          <a:p>
            <a:pPr algn="ctr"/>
            <a:r>
              <a:rPr lang="ru-RU" sz="4800" dirty="0">
                <a:solidFill>
                  <a:schemeClr val="bg1"/>
                </a:solidFill>
              </a:rPr>
              <a:t>Переходи по ссылке в описании и ставь лайк</a:t>
            </a:r>
          </a:p>
          <a:p>
            <a:pPr algn="ctr"/>
            <a:r>
              <a:rPr lang="ru-RU" sz="4800" dirty="0">
                <a:solidFill>
                  <a:schemeClr val="bg1"/>
                </a:solidFill>
              </a:rPr>
              <a:t>И я подумаю над тем чтобы сделать курс по созданию презентаций для бизнеса и </a:t>
            </a:r>
            <a:r>
              <a:rPr lang="en-US" sz="4800" dirty="0">
                <a:solidFill>
                  <a:schemeClr val="bg1"/>
                </a:solidFill>
              </a:rPr>
              <a:t>pet-</a:t>
            </a:r>
            <a:r>
              <a:rPr lang="ru-RU" sz="4800" dirty="0">
                <a:solidFill>
                  <a:schemeClr val="bg1"/>
                </a:solidFill>
              </a:rPr>
              <a:t>проектов 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74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.09561 L 3.95833E-6 -0.50162 " pathEditMode="relative" rAng="0" ptsTypes="AA">
                                      <p:cBhvr>
                                        <p:cTn id="8" dur="1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 showWhenStopped="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126</Words>
  <Application>Microsoft Office PowerPoint</Application>
  <PresentationFormat>Широкоэкранный</PresentationFormat>
  <Paragraphs>18</Paragraphs>
  <Slides>7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Тема Office</vt:lpstr>
      <vt:lpstr>Сигма презентация</vt:lpstr>
      <vt:lpstr>Сигма фраза №1</vt:lpstr>
      <vt:lpstr>Сигма фраза №2</vt:lpstr>
      <vt:lpstr>Сигма фраза №3</vt:lpstr>
      <vt:lpstr>Сигма фраза №4</vt:lpstr>
      <vt:lpstr>ХАХАХАХА ПКС-420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Сигма хахах</dc:title>
  <dc:creator>Пип Стас</dc:creator>
  <cp:lastModifiedBy>Пип Стас</cp:lastModifiedBy>
  <cp:revision>5</cp:revision>
  <dcterms:created xsi:type="dcterms:W3CDTF">2024-06-11T09:53:44Z</dcterms:created>
  <dcterms:modified xsi:type="dcterms:W3CDTF">2024-06-11T11:08:00Z</dcterms:modified>
</cp:coreProperties>
</file>